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96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CF106-D01C-4E50-97FB-330C907E3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8951F9-5F0A-4104-B3EC-79767E709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51BE25-EC5E-49EB-8F40-69E87330C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955C79-727F-4B71-8923-3B7FC88E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C6602D-A11B-4004-BA39-5B897E7A9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5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EC741-1DA2-41A5-985D-519C5202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39BE27-A33F-46AE-98A8-5A6EA449C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846B70-811E-4190-8476-628EECAC0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F496CA-117C-4067-8622-5AA7AAB0C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64A0D7-6C59-4CD2-BB1B-44E9FB64E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60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77F45E-BEDA-418E-9AE1-16CCB3F2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1C80F-F964-47D2-AF64-C9429F3FE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438A91-3A10-41D8-9936-22A83C052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B73439-1529-48F0-949E-03C04750A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EE759C-C362-4742-8786-90AD843C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91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74EC5F-E176-438B-AEAD-40A810C7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B1348-7091-4C1D-B04C-8C44FC679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5B46AF5-65DA-4873-BD78-AC73AD98C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97D491-1EB8-49ED-9645-97C79A67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7A292C-6CB5-487B-9BBD-3D4AD64B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90C53E-3546-4FC3-B84E-786479E1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99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9F0D58-D1AB-47D6-8719-6787DB217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4DF34E-ECC1-4C36-A8AA-C77554789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39190D-A9CE-4D6F-A086-BF8FDFCC8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415ECAA-1716-4BC8-9E5A-4CACFF0B5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3DD103-5A3A-4CE6-9E92-3015BBC5B7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0B81B8A-FB58-4A1B-B928-21165C4CE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32D444-D701-486B-9464-2E3EE5BB8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9845CCA-22C6-496B-A335-0CA2AF41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25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C78DD-750D-4AFE-B301-7CE51597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BEAB72-7374-468D-A708-55A179BC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1F6612-28BA-4420-A345-C0DFDB7B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BCFA3E-8BE0-48C7-83D1-9AB1CDB5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78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882869-5E6E-499C-8E01-F17E0B38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EEA7DF-7B6B-48C5-B224-EA870107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74BA3-C57A-4D28-8969-04B384EB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99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089EB9-CFDF-408A-8A09-5697859C4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E5A4F4-046A-49CC-89F6-3F7FD30D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17CD6E-4FED-4407-8022-7B7D17E16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9A2EF9-302D-4084-8C7D-6E91192DE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C0A672-546E-4C7D-A8BD-74B4A1B5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56BE51-6F8E-4A49-B15D-5A16237BF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99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7016A-8030-4377-84E8-1F8F5639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40F5C7D-651D-403D-B6A1-28E75736A7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960099-9BF5-4C74-B3B4-629E56C51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BE6C44-24C3-4B30-AB9F-86FA88295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D8043E-E2EE-4F72-90C8-222B87AE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A06DA5-D3B6-46DD-9CCD-3ECAB6FE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8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C9F45-F7AA-478B-8256-F37D24A7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BB45B2-6552-4100-90EF-B89BE440D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346ED7-82E5-4C09-BCE0-8AF675E4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90E61F-D6D3-4DD1-A2DE-F17BD8C4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332579-632A-49E4-86D9-58343948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15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5A8FEA8-2753-42B6-B6B3-286E161707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021B5B-5837-4638-82FE-9734C51D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7740C0-A504-43C4-A341-EBF01CD8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9F3BBD-B6DB-4E5D-8E46-5BAFBC41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A345BA-4734-4886-AA1A-B4BD37BCE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78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DBB3F5-B9E6-4C73-87C2-D71B3FDE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CB6E29-4BEC-4CCC-8989-8EB568186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7A701-523C-4045-8906-F98FDC4D8D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505D2-8099-4AC9-A6F1-DCC63B0F2DAA}" type="datetimeFigureOut">
              <a:rPr lang="fr-FR" smtClean="0"/>
              <a:t>11/11/2020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3207DC-FE57-4EE8-89C9-18B4753352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67976-BAFF-49CC-B1A4-FE81B12AC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6D9C3-43EF-4A48-80DB-C6D1269F5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66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EC2855E-77C0-4B84-BB43-30D8664ED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2" y="1"/>
            <a:ext cx="11988555" cy="6685612"/>
          </a:xfrm>
          <a:prstGeom prst="rect">
            <a:avLst/>
          </a:prstGeom>
        </p:spPr>
      </p:pic>
      <p:sp>
        <p:nvSpPr>
          <p:cNvPr id="6" name="Légende : flèche courbée 5">
            <a:extLst>
              <a:ext uri="{FF2B5EF4-FFF2-40B4-BE49-F238E27FC236}">
                <a16:creationId xmlns:a16="http://schemas.microsoft.com/office/drawing/2014/main" id="{B72ABE66-C72F-46EC-89E6-F6316929AE93}"/>
              </a:ext>
            </a:extLst>
          </p:cNvPr>
          <p:cNvSpPr/>
          <p:nvPr/>
        </p:nvSpPr>
        <p:spPr>
          <a:xfrm>
            <a:off x="3432747" y="644576"/>
            <a:ext cx="1064301" cy="359764"/>
          </a:xfrm>
          <a:prstGeom prst="borderCallout2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Armel </a:t>
            </a:r>
            <a:r>
              <a:rPr lang="fr-FR" sz="1200" dirty="0" err="1">
                <a:solidFill>
                  <a:schemeClr val="tx1"/>
                </a:solidFill>
              </a:rPr>
              <a:t>Tripon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L’Occitane</a:t>
            </a:r>
          </a:p>
        </p:txBody>
      </p:sp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767BDD29-E027-4883-8CF5-4E74ECBA469D}"/>
              </a:ext>
            </a:extLst>
          </p:cNvPr>
          <p:cNvSpPr/>
          <p:nvPr/>
        </p:nvSpPr>
        <p:spPr>
          <a:xfrm>
            <a:off x="692045" y="1996189"/>
            <a:ext cx="1151745" cy="359764"/>
          </a:xfrm>
          <a:prstGeom prst="borderCallout2">
            <a:avLst>
              <a:gd name="adj1" fmla="val 50694"/>
              <a:gd name="adj2" fmla="val 99386"/>
              <a:gd name="adj3" fmla="val 56250"/>
              <a:gd name="adj4" fmla="val 129103"/>
              <a:gd name="adj5" fmla="val 58333"/>
              <a:gd name="adj6" fmla="val 13087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Thomas </a:t>
            </a:r>
            <a:r>
              <a:rPr lang="fr-FR" sz="1200" dirty="0" err="1">
                <a:solidFill>
                  <a:schemeClr val="tx1"/>
                </a:solidFill>
              </a:rPr>
              <a:t>Ruyant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 err="1">
                <a:solidFill>
                  <a:schemeClr val="tx1"/>
                </a:solidFill>
              </a:rPr>
              <a:t>LinkedOut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504FDFB5-970B-46E3-988E-47589350D2B8}"/>
              </a:ext>
            </a:extLst>
          </p:cNvPr>
          <p:cNvSpPr/>
          <p:nvPr/>
        </p:nvSpPr>
        <p:spPr>
          <a:xfrm>
            <a:off x="3747539" y="2848131"/>
            <a:ext cx="1499017" cy="359764"/>
          </a:xfrm>
          <a:prstGeom prst="borderCallout2">
            <a:avLst>
              <a:gd name="adj1" fmla="val -3473"/>
              <a:gd name="adj2" fmla="val 42119"/>
              <a:gd name="adj3" fmla="val -6250"/>
              <a:gd name="adj4" fmla="val 45806"/>
              <a:gd name="adj5" fmla="val -50001"/>
              <a:gd name="adj6" fmla="val 1827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Samantha Davies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Initiatives </a:t>
            </a:r>
            <a:r>
              <a:rPr lang="fr-FR" sz="1200" dirty="0" err="1">
                <a:solidFill>
                  <a:schemeClr val="tx1"/>
                </a:solidFill>
              </a:rPr>
              <a:t>Coeur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EFFB4D1A-740F-419C-BB48-AFE52D2A9CF5}"/>
              </a:ext>
            </a:extLst>
          </p:cNvPr>
          <p:cNvSpPr/>
          <p:nvPr/>
        </p:nvSpPr>
        <p:spPr>
          <a:xfrm>
            <a:off x="6525717" y="4636957"/>
            <a:ext cx="1479031" cy="359764"/>
          </a:xfrm>
          <a:prstGeom prst="borderCallout2">
            <a:avLst>
              <a:gd name="adj1" fmla="val 4861"/>
              <a:gd name="adj2" fmla="val 36913"/>
              <a:gd name="adj3" fmla="val -85417"/>
              <a:gd name="adj4" fmla="val 5459"/>
              <a:gd name="adj5" fmla="val -87500"/>
              <a:gd name="adj6" fmla="val 7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Yannick </a:t>
            </a:r>
            <a:r>
              <a:rPr lang="fr-FR" sz="1200" dirty="0" err="1">
                <a:solidFill>
                  <a:schemeClr val="tx1"/>
                </a:solidFill>
              </a:rPr>
              <a:t>Bestaven</a:t>
            </a:r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Maître Coq IV</a:t>
            </a:r>
          </a:p>
        </p:txBody>
      </p:sp>
    </p:spTree>
    <p:extLst>
      <p:ext uri="{BB962C8B-B14F-4D97-AF65-F5344CB8AC3E}">
        <p14:creationId xmlns:p14="http://schemas.microsoft.com/office/powerpoint/2010/main" val="2041524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</Words>
  <Application>Microsoft Office PowerPoint</Application>
  <PresentationFormat>Grand écran</PresentationFormat>
  <Paragraphs>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Philippe</dc:creator>
  <cp:lastModifiedBy>Philippe</cp:lastModifiedBy>
  <cp:revision>3</cp:revision>
  <dcterms:created xsi:type="dcterms:W3CDTF">2020-11-11T08:08:19Z</dcterms:created>
  <dcterms:modified xsi:type="dcterms:W3CDTF">2020-11-11T08:24:35Z</dcterms:modified>
</cp:coreProperties>
</file>